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f2851c7d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6f2851c7d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6f2851c7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6f2851c7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6f2851c7d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6f2851c7d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6f2851c7dc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6f2851c7d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6f2851c7d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6f2851c7d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6f2851c7d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6f2851c7d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6f2851c7d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6f2851c7d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f2851c7d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6f2851c7d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6f2851c7d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6f2851c7d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950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